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6DC"/>
    <a:srgbClr val="B0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4"/>
    <p:restoredTop sz="94613"/>
  </p:normalViewPr>
  <p:slideViewPr>
    <p:cSldViewPr snapToGrid="0" snapToObjects="1">
      <p:cViewPr>
        <p:scale>
          <a:sx n="95" d="100"/>
          <a:sy n="95" d="100"/>
        </p:scale>
        <p:origin x="50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2A21E-6923-314A-9D66-1C9400F63808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CC5A8-9D00-9542-9A83-F9CA2FA1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8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C5A8-9D00-9542-9A83-F9CA2FA1F9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4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A242-2365-3C4D-BF75-0672A5BDF00E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93130" y="3762205"/>
            <a:ext cx="5098870" cy="141316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212454" y="6440378"/>
            <a:ext cx="15664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Proxima Nova Cond" charset="0"/>
                <a:ea typeface="Proxima Nova Cond" charset="0"/>
                <a:cs typeface="Proxima Nova Cond" charset="0"/>
              </a:rPr>
              <a:t>© 2017 Concordia Publishing House</a:t>
            </a:r>
            <a:endParaRPr lang="en-US" sz="800" dirty="0">
              <a:solidFill>
                <a:schemeClr val="bg1"/>
              </a:solidFill>
              <a:latin typeface="Proxima Nova Cond" charset="0"/>
              <a:ea typeface="Proxima Nova Cond" charset="0"/>
              <a:cs typeface="Proxima Nova Cond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3922" y="365125"/>
            <a:ext cx="7001176" cy="1325563"/>
          </a:xfrm>
        </p:spPr>
        <p:txBody>
          <a:bodyPr/>
          <a:lstStyle/>
          <a:p>
            <a:r>
              <a:rPr lang="en-US" dirty="0" smtClean="0"/>
              <a:t>Place Text Here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03922" y="1825625"/>
            <a:ext cx="70011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Place text here. This slide offers one of two background options. See next slide for a variation.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12454" y="6440378"/>
            <a:ext cx="15664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Proxima Nova Cond" charset="0"/>
                <a:ea typeface="Proxima Nova Cond" charset="0"/>
                <a:cs typeface="Proxima Nova Cond" charset="0"/>
              </a:rPr>
              <a:t>© 2016 Concordia Publishing House</a:t>
            </a:r>
            <a:endParaRPr lang="en-US" sz="800" dirty="0">
              <a:solidFill>
                <a:schemeClr val="bg1"/>
              </a:solidFill>
              <a:latin typeface="Proxima Nova Cond" charset="0"/>
              <a:ea typeface="Proxima Nova Cond" charset="0"/>
              <a:cs typeface="Proxima Nova C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212454" y="6440378"/>
            <a:ext cx="15664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Proxima Nova Cond" charset="0"/>
                <a:ea typeface="Proxima Nova Cond" charset="0"/>
                <a:cs typeface="Proxima Nova Cond" charset="0"/>
              </a:rPr>
              <a:t>© 2016 Concordia Publishing House</a:t>
            </a:r>
            <a:endParaRPr lang="en-US" sz="800" dirty="0">
              <a:solidFill>
                <a:schemeClr val="bg1"/>
              </a:solidFill>
              <a:latin typeface="Proxima Nova Cond" charset="0"/>
              <a:ea typeface="Proxima Nova Cond" charset="0"/>
              <a:cs typeface="Proxima Nova Cond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10127" y="863712"/>
            <a:ext cx="10515600" cy="1325563"/>
          </a:xfrm>
        </p:spPr>
        <p:txBody>
          <a:bodyPr/>
          <a:lstStyle/>
          <a:p>
            <a:r>
              <a:rPr lang="en-US" dirty="0" smtClean="0"/>
              <a:t>Place Text Here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10127" y="2324212"/>
            <a:ext cx="10371221" cy="3252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Place text here. This slide offers one of two background options. </a:t>
            </a:r>
          </a:p>
        </p:txBody>
      </p:sp>
    </p:spTree>
    <p:extLst>
      <p:ext uri="{BB962C8B-B14F-4D97-AF65-F5344CB8AC3E}">
        <p14:creationId xmlns:p14="http://schemas.microsoft.com/office/powerpoint/2010/main" val="13434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55</Words>
  <Application>Microsoft Macintosh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Proxima Nova Cond</vt:lpstr>
      <vt:lpstr>Office Theme</vt:lpstr>
      <vt:lpstr>PowerPoint Presentation</vt:lpstr>
      <vt:lpstr>Place Text Here</vt:lpstr>
      <vt:lpstr>Place Text Here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</dc:creator>
  <cp:lastModifiedBy>Sara Hasz</cp:lastModifiedBy>
  <cp:revision>14</cp:revision>
  <dcterms:created xsi:type="dcterms:W3CDTF">2016-09-27T16:23:58Z</dcterms:created>
  <dcterms:modified xsi:type="dcterms:W3CDTF">2017-04-03T17:36:08Z</dcterms:modified>
</cp:coreProperties>
</file>